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Hrvp03gfs3E+VIj86dopixNIF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35227a8d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735227a8d8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35227a8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735227a8d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AndLine" id="12" name="Google Shape;12;p28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8"/>
          <p:cNvSpPr txBox="1"/>
          <p:nvPr>
            <p:ph type="ctrTitle"/>
          </p:nvPr>
        </p:nvSpPr>
        <p:spPr>
          <a:xfrm>
            <a:off x="841248" y="448056"/>
            <a:ext cx="10515600" cy="4069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8"/>
          <p:cNvSpPr txBox="1"/>
          <p:nvPr>
            <p:ph idx="1" type="subTitle"/>
          </p:nvPr>
        </p:nvSpPr>
        <p:spPr>
          <a:xfrm>
            <a:off x="841248" y="4983480"/>
            <a:ext cx="10515600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6"/>
          <p:cNvSpPr txBox="1"/>
          <p:nvPr>
            <p:ph type="title"/>
          </p:nvPr>
        </p:nvSpPr>
        <p:spPr>
          <a:xfrm>
            <a:off x="839788" y="457200"/>
            <a:ext cx="3931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/>
          <p:nvPr>
            <p:ph idx="2" type="pic"/>
          </p:nvPr>
        </p:nvSpPr>
        <p:spPr>
          <a:xfrm>
            <a:off x="5303520" y="548640"/>
            <a:ext cx="6053328" cy="5431536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6"/>
          <p:cNvSpPr txBox="1"/>
          <p:nvPr>
            <p:ph idx="1" type="body"/>
          </p:nvPr>
        </p:nvSpPr>
        <p:spPr>
          <a:xfrm>
            <a:off x="839788" y="3977640"/>
            <a:ext cx="3931920" cy="2002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descr="Tag=AccentColor&#10;Flavor=Light&#10;Target=FillAndLine" id="88" name="Google Shape;88;p36"/>
          <p:cNvSpPr/>
          <p:nvPr/>
        </p:nvSpPr>
        <p:spPr>
          <a:xfrm rot="5400000">
            <a:off x="2798064" y="3254143"/>
            <a:ext cx="4480560" cy="27432"/>
          </a:xfrm>
          <a:custGeom>
            <a:rect b="b" l="l" r="r" t="t"/>
            <a:pathLst>
              <a:path extrusionOk="0" fill="none" h="27432" w="448056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48056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44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" type="body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descr="Tag=AccentColor&#10;Flavor=Light&#10;Target=FillAndLine" id="30" name="Google Shape;30;p29"/>
          <p:cNvSpPr/>
          <p:nvPr/>
        </p:nvSpPr>
        <p:spPr>
          <a:xfrm>
            <a:off x="838199" y="1709928"/>
            <a:ext cx="10515600" cy="27432"/>
          </a:xfrm>
          <a:custGeom>
            <a:rect b="b" l="l" r="r" t="t"/>
            <a:pathLst>
              <a:path extrusionOk="0" fill="none" h="27432" w="1051560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extrusionOk="0" h="27432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AndLine" id="32" name="Google Shape;32;p27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7"/>
          <p:cNvSpPr txBox="1"/>
          <p:nvPr>
            <p:ph type="ctrTitle"/>
          </p:nvPr>
        </p:nvSpPr>
        <p:spPr>
          <a:xfrm>
            <a:off x="841248" y="448056"/>
            <a:ext cx="10515600" cy="4069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" type="subTitle"/>
          </p:nvPr>
        </p:nvSpPr>
        <p:spPr>
          <a:xfrm>
            <a:off x="841248" y="4983480"/>
            <a:ext cx="10515600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/>
          <p:nvPr>
            <p:ph type="title"/>
          </p:nvPr>
        </p:nvSpPr>
        <p:spPr>
          <a:xfrm>
            <a:off x="841248" y="448056"/>
            <a:ext cx="10515600" cy="4069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" type="body"/>
          </p:nvPr>
        </p:nvSpPr>
        <p:spPr>
          <a:xfrm>
            <a:off x="841248" y="4983480"/>
            <a:ext cx="10515600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descr="Tag=AccentColor&#10;Flavor=Light&#10;Target=FillAndLine" id="44" name="Google Shape;44;p30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" type="body"/>
          </p:nvPr>
        </p:nvSpPr>
        <p:spPr>
          <a:xfrm>
            <a:off x="838200" y="1929384"/>
            <a:ext cx="5181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2" type="body"/>
          </p:nvPr>
        </p:nvSpPr>
        <p:spPr>
          <a:xfrm>
            <a:off x="6172200" y="1929384"/>
            <a:ext cx="5181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descr="Tag=AccentColor&#10;Flavor=Light&#10;Target=FillAndLine" id="52" name="Google Shape;52;p31"/>
          <p:cNvSpPr/>
          <p:nvPr/>
        </p:nvSpPr>
        <p:spPr>
          <a:xfrm>
            <a:off x="838199" y="1709928"/>
            <a:ext cx="10515600" cy="27432"/>
          </a:xfrm>
          <a:custGeom>
            <a:rect b="b" l="l" r="r" t="t"/>
            <a:pathLst>
              <a:path extrusionOk="0" fill="none" h="27432" w="1051560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extrusionOk="0" h="27432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" type="body"/>
          </p:nvPr>
        </p:nvSpPr>
        <p:spPr>
          <a:xfrm>
            <a:off x="839788" y="1938528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32"/>
          <p:cNvSpPr txBox="1"/>
          <p:nvPr>
            <p:ph idx="2" type="body"/>
          </p:nvPr>
        </p:nvSpPr>
        <p:spPr>
          <a:xfrm>
            <a:off x="839788" y="2926080"/>
            <a:ext cx="5157787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3" type="body"/>
          </p:nvPr>
        </p:nvSpPr>
        <p:spPr>
          <a:xfrm>
            <a:off x="6172200" y="1938528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32"/>
          <p:cNvSpPr txBox="1"/>
          <p:nvPr>
            <p:ph idx="4" type="body"/>
          </p:nvPr>
        </p:nvSpPr>
        <p:spPr>
          <a:xfrm>
            <a:off x="6172200" y="2926080"/>
            <a:ext cx="5183188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descr="Tag=AccentColor&#10;Flavor=Light&#10;Target=FillAndLine" id="62" name="Google Shape;62;p32"/>
          <p:cNvSpPr/>
          <p:nvPr/>
        </p:nvSpPr>
        <p:spPr>
          <a:xfrm>
            <a:off x="838199" y="1709928"/>
            <a:ext cx="10515600" cy="27432"/>
          </a:xfrm>
          <a:custGeom>
            <a:rect b="b" l="l" r="r" t="t"/>
            <a:pathLst>
              <a:path extrusionOk="0" fill="none" h="27432" w="1051560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extrusionOk="0" h="27432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 txBox="1"/>
          <p:nvPr>
            <p:ph type="title"/>
          </p:nvPr>
        </p:nvSpPr>
        <p:spPr>
          <a:xfrm>
            <a:off x="2203704" y="1728216"/>
            <a:ext cx="7781544" cy="3392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  <a:defRPr sz="7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descr="Tag=AccentColor&#10;Flavor=Light&#10;Target=FillAndLine" id="68" name="Google Shape;68;p33"/>
          <p:cNvSpPr/>
          <p:nvPr/>
        </p:nvSpPr>
        <p:spPr>
          <a:xfrm>
            <a:off x="3974206" y="5126892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 txBox="1"/>
          <p:nvPr>
            <p:ph type="title"/>
          </p:nvPr>
        </p:nvSpPr>
        <p:spPr>
          <a:xfrm>
            <a:off x="839788" y="457200"/>
            <a:ext cx="3932237" cy="3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" type="body"/>
          </p:nvPr>
        </p:nvSpPr>
        <p:spPr>
          <a:xfrm>
            <a:off x="5303520" y="548640"/>
            <a:ext cx="6053328" cy="5431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35"/>
          <p:cNvSpPr txBox="1"/>
          <p:nvPr>
            <p:ph idx="2" type="body"/>
          </p:nvPr>
        </p:nvSpPr>
        <p:spPr>
          <a:xfrm>
            <a:off x="839788" y="3977640"/>
            <a:ext cx="3932237" cy="2002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descr="Tag=AccentColor&#10;Flavor=Light&#10;Target=FillAndLine" id="80" name="Google Shape;80;p35"/>
          <p:cNvSpPr/>
          <p:nvPr/>
        </p:nvSpPr>
        <p:spPr>
          <a:xfrm rot="5400000">
            <a:off x="2797492" y="3254143"/>
            <a:ext cx="4480560" cy="27432"/>
          </a:xfrm>
          <a:custGeom>
            <a:rect b="b" l="l" r="r" t="t"/>
            <a:pathLst>
              <a:path extrusionOk="0" fill="none" h="27432" w="448056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48056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44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mo funciona o desenvolvimento e a produção de conhecimento - Afrebras" id="106" name="Google Shape;106;p1"/>
          <p:cNvPicPr preferRelativeResize="0"/>
          <p:nvPr/>
        </p:nvPicPr>
        <p:blipFill rotWithShape="1">
          <a:blip r:embed="rId3">
            <a:alphaModFix amt="50000"/>
          </a:blip>
          <a:srcRect b="12400" l="0" r="-1" t="4553"/>
          <a:stretch/>
        </p:blipFill>
        <p:spPr>
          <a:xfrm>
            <a:off x="20" y="10"/>
            <a:ext cx="1218893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>
            <p:ph type="ctrTitle"/>
          </p:nvPr>
        </p:nvSpPr>
        <p:spPr>
          <a:xfrm>
            <a:off x="47400" y="0"/>
            <a:ext cx="1209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0"/>
              <a:buFont typeface="Arial"/>
              <a:buNone/>
            </a:pPr>
            <a:r>
              <a:rPr b="1" lang="pt-BR" sz="6000"/>
              <a:t>MÉTODOS PARA PRODUÇÃO DO CONHECIMENTO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CIÊNCIA E TECNOLOGIA</a:t>
            </a:r>
            <a:endParaRPr/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7899" y="1947021"/>
            <a:ext cx="7116202" cy="4789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COMO NASCEU A CIÊNCIA?</a:t>
            </a:r>
            <a:endParaRPr/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9997" y="2068712"/>
            <a:ext cx="8712006" cy="442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COMO NASCEU A CIÊNCIA?</a:t>
            </a:r>
            <a:endParaRPr/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6200" y="2513290"/>
            <a:ext cx="6259599" cy="351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/>
              <a:t> MODELO DE ARISTÓTELES (384-322 a.c)</a:t>
            </a:r>
            <a:endParaRPr/>
          </a:p>
        </p:txBody>
      </p:sp>
      <p:pic>
        <p:nvPicPr>
          <p:cNvPr id="184" name="Google Shape;1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944" y="2369728"/>
            <a:ext cx="10990112" cy="412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/>
              <a:t> MODELO DE ARISTÓTELES (384-322 a.c)</a:t>
            </a:r>
            <a:endParaRPr/>
          </a:p>
        </p:txBody>
      </p:sp>
      <p:pic>
        <p:nvPicPr>
          <p:cNvPr id="190" name="Google Shape;1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198" y="2106815"/>
            <a:ext cx="8217603" cy="4132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Ptolomeu (século ii d.c)</a:t>
            </a:r>
            <a:endParaRPr/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910" y="2048472"/>
            <a:ext cx="8740180" cy="407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Copérnico (século xvi d.c)</a:t>
            </a:r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777" y="2187246"/>
            <a:ext cx="9598446" cy="3988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Copérnico (século xvi d.c)</a:t>
            </a:r>
            <a:endParaRPr/>
          </a:p>
        </p:txBody>
      </p:sp>
      <p:pic>
        <p:nvPicPr>
          <p:cNvPr id="208" name="Google Shape;2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2102" y="2123852"/>
            <a:ext cx="8227795" cy="448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Galileu Galilei (1564 - 1642)</a:t>
            </a:r>
            <a:endParaRPr/>
          </a:p>
        </p:txBody>
      </p:sp>
      <p:pic>
        <p:nvPicPr>
          <p:cNvPr id="214" name="Google Shape;2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647" y="1985105"/>
            <a:ext cx="10038706" cy="428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Galileu Galilei (1564 - 1642)</a:t>
            </a:r>
            <a:endParaRPr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99049"/>
            <a:ext cx="10769051" cy="35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b="1" lang="pt-BR" sz="6500"/>
              <a:t>AGENDA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5412862" y="2395728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CC6D9"/>
          </a:solidFill>
          <a:ln cap="rnd" cmpd="sng" w="38100">
            <a:solidFill>
              <a:srgbClr val="3CC6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>
            <p:ph idx="1" type="body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CIÊNCIA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CONTEXTUALIZAÇÃO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EVOLUÇÃO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PENSADORES</a:t>
            </a:r>
            <a:endParaRPr/>
          </a:p>
        </p:txBody>
      </p:sp>
      <p:pic>
        <p:nvPicPr>
          <p:cNvPr descr="Como funciona o desenvolvimento e a produção de conhecimento - Afrebras" id="116" name="Google Shape;116;p2"/>
          <p:cNvPicPr preferRelativeResize="0"/>
          <p:nvPr/>
        </p:nvPicPr>
        <p:blipFill rotWithShape="1">
          <a:blip r:embed="rId3">
            <a:alphaModFix/>
          </a:blip>
          <a:srcRect b="-1" l="24621" r="29368" t="0"/>
          <a:stretch/>
        </p:blipFill>
        <p:spPr>
          <a:xfrm>
            <a:off x="1" y="10"/>
            <a:ext cx="4657344" cy="6857990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Galileu Galilei (1564 - 1642)</a:t>
            </a:r>
            <a:endParaRPr/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0639" y="2121043"/>
            <a:ext cx="5150721" cy="4371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Kepler e Newton</a:t>
            </a:r>
            <a:endParaRPr/>
          </a:p>
        </p:txBody>
      </p:sp>
      <p:pic>
        <p:nvPicPr>
          <p:cNvPr id="232" name="Google Shape;2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066" y="1915351"/>
            <a:ext cx="8893867" cy="457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E nos dias de hoje?</a:t>
            </a:r>
            <a:endParaRPr/>
          </a:p>
        </p:txBody>
      </p:sp>
      <p:pic>
        <p:nvPicPr>
          <p:cNvPr id="238" name="Google Shape;2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911300"/>
            <a:ext cx="10515600" cy="48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E nos dias de hoje?</a:t>
            </a:r>
            <a:endParaRPr/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75" y="1851400"/>
            <a:ext cx="10220825" cy="46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E nos dias de hoje?</a:t>
            </a:r>
            <a:endParaRPr/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851" y="1976463"/>
            <a:ext cx="8272298" cy="410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E o futuro?</a:t>
            </a:r>
            <a:endParaRPr/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7237" y="2006297"/>
            <a:ext cx="9517526" cy="442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35227a8d8_0_1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735227a8d8_0_15"/>
          <p:cNvSpPr txBox="1"/>
          <p:nvPr>
            <p:ph type="title"/>
          </p:nvPr>
        </p:nvSpPr>
        <p:spPr>
          <a:xfrm>
            <a:off x="5297762" y="329184"/>
            <a:ext cx="62511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b="1" lang="pt-BR" sz="6500"/>
              <a:t>PRATIQUE</a:t>
            </a:r>
            <a:endParaRPr/>
          </a:p>
        </p:txBody>
      </p:sp>
      <p:sp>
        <p:nvSpPr>
          <p:cNvPr id="263" name="Google Shape;263;g3735227a8d8_0_15"/>
          <p:cNvSpPr/>
          <p:nvPr/>
        </p:nvSpPr>
        <p:spPr>
          <a:xfrm>
            <a:off x="5412862" y="2395728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CC6D9"/>
          </a:solidFill>
          <a:ln cap="rnd" cmpd="sng" w="38100">
            <a:solidFill>
              <a:srgbClr val="3CC6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735227a8d8_0_15"/>
          <p:cNvSpPr txBox="1"/>
          <p:nvPr>
            <p:ph idx="1" type="body"/>
          </p:nvPr>
        </p:nvSpPr>
        <p:spPr>
          <a:xfrm>
            <a:off x="5297762" y="2706624"/>
            <a:ext cx="62511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/>
              <a:t>Criar uma linha do tempo sobre os principais acontecimentos que permitiram a evolução dos campos da ciência e tecnologia.</a:t>
            </a:r>
            <a:endParaRPr/>
          </a:p>
        </p:txBody>
      </p:sp>
      <p:pic>
        <p:nvPicPr>
          <p:cNvPr descr="Como funciona o desenvolvimento e a produção de conhecimento - Afrebras" id="265" name="Google Shape;265;g3735227a8d8_0_15"/>
          <p:cNvPicPr preferRelativeResize="0"/>
          <p:nvPr/>
        </p:nvPicPr>
        <p:blipFill rotWithShape="1">
          <a:blip r:embed="rId3">
            <a:alphaModFix/>
          </a:blip>
          <a:srcRect b="0" l="24620" r="29368" t="0"/>
          <a:stretch/>
        </p:blipFill>
        <p:spPr>
          <a:xfrm>
            <a:off x="1" y="10"/>
            <a:ext cx="4657344" cy="6858000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O QUE É A CIÊNCIA?</a:t>
            </a:r>
            <a:endParaRPr/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2950" y="1951975"/>
            <a:ext cx="5472125" cy="45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O QUE É A CIÊNCIA?</a:t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5965" y="1916299"/>
            <a:ext cx="6640070" cy="457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O QUE É A CIÊNCIA?</a:t>
            </a:r>
            <a:endParaRPr/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65150"/>
            <a:ext cx="10515600" cy="4571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O QUE É A CIÊNCIA?</a:t>
            </a:r>
            <a:endParaRPr/>
          </a:p>
        </p:txBody>
      </p:sp>
      <p:sp>
        <p:nvSpPr>
          <p:cNvPr id="140" name="Google Shape;140;p6"/>
          <p:cNvSpPr txBox="1"/>
          <p:nvPr>
            <p:ph idx="1" type="body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/>
              <a:t> </a:t>
            </a:r>
            <a:r>
              <a:rPr lang="pt-BR" sz="3200"/>
              <a:t>Ciência não se faz num momento, por um indivíduo em particular. É o resultado do esforço e dedicação de muitos homens e mulheres através da história, ao longo dos anos. A ciência não se limita ao que acontece dentro de um laboratório, está sempre à nossa volta!</a:t>
            </a:r>
            <a:endParaRPr/>
          </a:p>
          <a:p>
            <a:pPr indent="-508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35227a8d8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O QUE É A CIÊNCIA?</a:t>
            </a:r>
            <a:endParaRPr/>
          </a:p>
        </p:txBody>
      </p:sp>
      <p:pic>
        <p:nvPicPr>
          <p:cNvPr id="146" name="Google Shape;146;g3735227a8d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7897" y="2186479"/>
            <a:ext cx="5306118" cy="741026"/>
          </a:xfrm>
          <a:prstGeom prst="rect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g3735227a8d8_0_0"/>
          <p:cNvSpPr/>
          <p:nvPr/>
        </p:nvSpPr>
        <p:spPr>
          <a:xfrm rot="5398617">
            <a:off x="5350055" y="3747683"/>
            <a:ext cx="1491900" cy="369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3735227a8d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547" y="5107200"/>
            <a:ext cx="2956816" cy="891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 MÉTODO EXPERIMENTAL</a:t>
            </a:r>
            <a:endParaRPr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b="2675" l="0" r="0" t="0"/>
          <a:stretch/>
        </p:blipFill>
        <p:spPr>
          <a:xfrm>
            <a:off x="3556850" y="1991072"/>
            <a:ext cx="5078299" cy="4501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/>
              <a:t>CIÊNCIA E TECNOLOGIA</a:t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465" y="2062465"/>
            <a:ext cx="9399069" cy="42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ketchyVTI">
  <a:themeElements>
    <a:clrScheme name="SketchyVTI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ketchyVTI">
  <a:themeElements>
    <a:clrScheme name="SketchyVTI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2024-08-14T19:36:53Z</dcterms:created>
  <dc:creator>Thissiany B Almeida</dc:creator>
</cp:coreProperties>
</file>